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1424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05/09/2025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08782" y="2825509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225529" y="3412193"/>
            <a:ext cx="1941281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78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Başvurular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5959751" y="3730901"/>
            <a:ext cx="2600431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78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02/04’de açılıyor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Avrupa Birliği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12993" y="805515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2000"/>
              </a:lnSpc>
              <a:spcBef>
                <a:spcPts val="0"/>
              </a:spcBef>
              <a:buNone/>
              <a:defRPr sz="3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Yeni dostluklar </a:t>
            </a:r>
            <a:br>
              <a:rPr lang="fr-FR"/>
            </a:br>
            <a:r>
              <a:rPr lang="fr-FR"/>
              <a:t>burada başlar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627080A-C77F-42B4-01D3-E650A512F6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58C4096-EC6D-C67D-BE2D-95C6CB2B8AEA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Avrupa Birliği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BC20A273-FCE0-C3EB-B731-381C7E045F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357" r="-3664"/>
          <a:stretch/>
        </p:blipFill>
        <p:spPr>
          <a:xfrm>
            <a:off x="169164" y="4136030"/>
            <a:ext cx="1115567" cy="838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6E6E437-E3F2-CB0D-A598-61A0926D8E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ABBEA323-6E0D-7539-46B9-D407B853CA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30/10’de </a:t>
            </a:r>
            <a:r>
              <a:rPr lang="fr-FR" dirty="0" err="1"/>
              <a:t>açiliyor</a:t>
            </a:r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A66065B-DDF2-2162-B5DE-D8A8D03A74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9C3DF16-C3E8-62C6-7376-343BBA45D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3023" y="4110755"/>
            <a:ext cx="890123" cy="89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Props1.xml><?xml version="1.0" encoding="utf-8"?>
<ds:datastoreItem xmlns:ds="http://schemas.openxmlformats.org/officeDocument/2006/customXml" ds:itemID="{AEEC50FC-F321-4AF4-93E8-F5E734917F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11674</TotalTime>
  <Words>2</Words>
  <Application>Microsoft Macintosh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EC Square Sans Pro Extra Black</vt:lpstr>
      <vt:lpstr>Calibri</vt:lpstr>
      <vt:lpstr>Roboto</vt:lpstr>
      <vt:lpstr>Arial Black</vt:lpstr>
      <vt:lpstr>Arial</vt:lpstr>
      <vt:lpstr>Open Sans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118</cp:revision>
  <dcterms:created xsi:type="dcterms:W3CDTF">2021-04-28T16:14:15Z</dcterms:created>
  <dcterms:modified xsi:type="dcterms:W3CDTF">2025-09-05T08:38:18Z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2025-09-05T08:38:18Z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55833f02-52f3-4983-997e-6c4535f7672e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